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69" r:id="rId2"/>
    <p:sldId id="271" r:id="rId3"/>
    <p:sldId id="260" r:id="rId4"/>
    <p:sldId id="265" r:id="rId5"/>
    <p:sldId id="267" r:id="rId6"/>
    <p:sldId id="268" r:id="rId7"/>
    <p:sldId id="285" r:id="rId8"/>
    <p:sldId id="281" r:id="rId9"/>
    <p:sldId id="274" r:id="rId10"/>
    <p:sldId id="286" r:id="rId11"/>
    <p:sldId id="278" r:id="rId12"/>
    <p:sldId id="270" r:id="rId13"/>
    <p:sldId id="280" r:id="rId14"/>
    <p:sldId id="287" r:id="rId15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1FF1"/>
    <a:srgbClr val="FFCC00"/>
    <a:srgbClr val="32C859"/>
    <a:srgbClr val="FF0066"/>
    <a:srgbClr val="F8F8F8"/>
    <a:srgbClr val="192EF7"/>
    <a:srgbClr val="2E73E2"/>
    <a:srgbClr val="2E37E2"/>
    <a:srgbClr val="061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3" autoAdjust="0"/>
    <p:restoredTop sz="94660"/>
  </p:normalViewPr>
  <p:slideViewPr>
    <p:cSldViewPr>
      <p:cViewPr varScale="1">
        <p:scale>
          <a:sx n="73" d="100"/>
          <a:sy n="73" d="100"/>
        </p:scale>
        <p:origin x="-11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45C68-B4B4-4354-8F4D-F97DC64259B1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07874-64FC-40A5-92CF-AD2AE1F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88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07874-64FC-40A5-92CF-AD2AE1FE718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550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60D9EBF-52E7-4308-B5C2-CD3688841109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2D4992-DE0C-4D3E-B379-A235F1FFB14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3" t="33846" r="17583" b="27033"/>
          <a:stretch/>
        </p:blipFill>
        <p:spPr>
          <a:xfrm>
            <a:off x="145701" y="152400"/>
            <a:ext cx="88392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3" t="33846" r="17583" b="27033"/>
          <a:stretch/>
        </p:blipFill>
        <p:spPr>
          <a:xfrm>
            <a:off x="145701" y="152400"/>
            <a:ext cx="88392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Users\student2138\AppData\Local\Microsoft\Windows\Temporary Internet Files\Content.IE5\6ZX8A8YL\MP90043314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145" y="0"/>
            <a:ext cx="9187028" cy="684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student2138\AppData\Local\Microsoft\Windows\Temporary Internet Files\Content.IE5\2WNO0SWF\MC900292506[1].wm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2132">
            <a:off x="14778" y="-68698"/>
            <a:ext cx="1800454" cy="153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student2138\AppData\Local\Microsoft\Windows\Temporary Internet Files\Content.IE5\2WNO0SWF\MC900292506[1].wm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22377" flipV="1">
            <a:off x="7314180" y="5133784"/>
            <a:ext cx="1800454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303702">
            <a:off x="5437206" y="585981"/>
            <a:ext cx="3352800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Bellwood Antis Jr. High Football!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2058" name="Picture 10" descr="C:\Users\student2138\AppData\Local\Microsoft\Windows\Temporary Internet Files\Content.IE5\4VLWRY0D\MC900441788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1636">
            <a:off x="-100187" y="5386213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rot="19806305">
            <a:off x="22885" y="2737380"/>
            <a:ext cx="2611093" cy="1754326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Bellwood Antis Jr. High Football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 rot="447720">
            <a:off x="6478908" y="2335387"/>
            <a:ext cx="218921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15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#</a:t>
            </a:r>
            <a:r>
              <a:rPr lang="en-US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en-US" sz="15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683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tudent2121\AppData\Local\Microsoft\Windows\Temporary Internet Files\Content.IE5\C0175S32\MC900433206[1]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9511" y="0"/>
            <a:ext cx="98189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3223" y="696682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FFFF00"/>
                </a:solidFill>
                <a:latin typeface="Rockwell Extra Bold" pitchFamily="18" charset="0"/>
              </a:rPr>
              <a:t>Support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38146" y="2045716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FF00"/>
                </a:solidFill>
                <a:latin typeface="Rockwell Extra Bold" pitchFamily="18" charset="0"/>
              </a:rPr>
              <a:t>Operation</a:t>
            </a:r>
            <a:endParaRPr lang="en-US" sz="7200" dirty="0">
              <a:solidFill>
                <a:srgbClr val="FFFF00"/>
              </a:solidFill>
              <a:latin typeface="Rockwell Extra Bol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1448" y="341599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FFFF00"/>
                </a:solidFill>
                <a:latin typeface="Rockwell Extra Bold" pitchFamily="18" charset="0"/>
              </a:rPr>
              <a:t>S.O.S.</a:t>
            </a:r>
            <a:endParaRPr lang="en-US" sz="9600" dirty="0">
              <a:solidFill>
                <a:srgbClr val="FFFF00"/>
              </a:solidFill>
              <a:latin typeface="Rockwell Extra Bold" pitchFamily="18" charset="0"/>
            </a:endParaRPr>
          </a:p>
        </p:txBody>
      </p:sp>
      <p:pic>
        <p:nvPicPr>
          <p:cNvPr id="1030" name="Picture 6" descr="http://brightspots.wonecks.net/files/2009/11/animated-transparent-christmas-lights-wallpape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765" y="76200"/>
            <a:ext cx="9215629" cy="715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44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1353" y="246965"/>
            <a:ext cx="6487886" cy="14465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91FF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</a:t>
            </a:r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C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p</a:t>
            </a:r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91FF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i</a:t>
            </a:r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C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r</a:t>
            </a:r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91FF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i</a:t>
            </a:r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C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t</a:t>
            </a:r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91FF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W</a:t>
            </a:r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C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e</a:t>
            </a:r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91FF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e</a:t>
            </a:r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C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k</a:t>
            </a:r>
            <a:endParaRPr lang="en-US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C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752" y="1693515"/>
            <a:ext cx="3200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Spirit Bracelets</a:t>
            </a:r>
          </a:p>
          <a:p>
            <a:pPr algn="ctr"/>
            <a:r>
              <a:rPr lang="en-US" sz="3600" dirty="0" smtClean="0"/>
              <a:t>$1</a:t>
            </a:r>
            <a:endParaRPr lang="en-US" sz="3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2769129" cy="194048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21410158">
            <a:off x="736396" y="5671148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October 24-28 </a:t>
            </a:r>
            <a:endParaRPr lang="en-US" sz="4000" dirty="0"/>
          </a:p>
        </p:txBody>
      </p:sp>
      <p:sp>
        <p:nvSpPr>
          <p:cNvPr id="2" name="Explosion 2 1"/>
          <p:cNvSpPr/>
          <p:nvPr/>
        </p:nvSpPr>
        <p:spPr>
          <a:xfrm rot="1067807">
            <a:off x="271925" y="2575568"/>
            <a:ext cx="4430486" cy="3352800"/>
          </a:xfrm>
          <a:prstGeom prst="irregularSeal2">
            <a:avLst/>
          </a:prstGeom>
          <a:solidFill>
            <a:srgbClr val="FFC000"/>
          </a:solidFill>
          <a:ln w="38100">
            <a:solidFill>
              <a:srgbClr val="091FF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21442351">
            <a:off x="843469" y="3713359"/>
            <a:ext cx="34364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   </a:t>
            </a:r>
            <a:r>
              <a:rPr lang="en-US" sz="3200" dirty="0" smtClean="0">
                <a:solidFill>
                  <a:schemeClr val="tx2">
                    <a:lumMod val="10000"/>
                  </a:schemeClr>
                </a:solidFill>
              </a:rPr>
              <a:t>Buy your spirit    bracelet today!  </a:t>
            </a:r>
            <a:endParaRPr lang="en-US" sz="3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26736" y="1975962"/>
            <a:ext cx="3988328" cy="4280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dirty="0" smtClean="0"/>
              <a:t>Monday: Hat Day</a:t>
            </a:r>
          </a:p>
          <a:p>
            <a:pPr>
              <a:lnSpc>
                <a:spcPct val="200000"/>
              </a:lnSpc>
            </a:pPr>
            <a:r>
              <a:rPr lang="en-US" sz="2800" dirty="0" smtClean="0"/>
              <a:t>Tuesday: </a:t>
            </a:r>
            <a:r>
              <a:rPr lang="en-US" sz="2800" dirty="0" err="1" smtClean="0"/>
              <a:t>Camo</a:t>
            </a:r>
            <a:r>
              <a:rPr lang="en-US" sz="2800" dirty="0" smtClean="0"/>
              <a:t> Day</a:t>
            </a:r>
          </a:p>
          <a:p>
            <a:pPr>
              <a:lnSpc>
                <a:spcPct val="200000"/>
              </a:lnSpc>
            </a:pPr>
            <a:r>
              <a:rPr lang="en-US" sz="2800" dirty="0" smtClean="0"/>
              <a:t>Wednesday: PJ Day</a:t>
            </a:r>
          </a:p>
          <a:p>
            <a:pPr>
              <a:lnSpc>
                <a:spcPct val="200000"/>
              </a:lnSpc>
            </a:pPr>
            <a:r>
              <a:rPr lang="en-US" sz="2800" dirty="0" smtClean="0"/>
              <a:t>Thursday: Geek Day</a:t>
            </a:r>
          </a:p>
          <a:p>
            <a:pPr>
              <a:lnSpc>
                <a:spcPct val="200000"/>
              </a:lnSpc>
            </a:pPr>
            <a:r>
              <a:rPr lang="en-US" sz="2800" dirty="0" smtClean="0"/>
              <a:t>Friday: Ultimate Fan Day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8353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t0.gstatic.com/images?q=tbn:ANd9GcQZSkOIlhbC9u_ui7-a5kSMfDrgUccIMnhp5pZxJCylZdskErG9P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" y="-8790"/>
            <a:ext cx="9140284" cy="684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28800" y="3657600"/>
            <a:ext cx="5029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haroni" pitchFamily="2" charset="-79"/>
                <a:cs typeface="Aharoni" pitchFamily="2" charset="-79"/>
              </a:rPr>
              <a:t>Happy Thanksgiving!</a:t>
            </a:r>
          </a:p>
          <a:p>
            <a:pPr algn="ctr"/>
            <a:r>
              <a:rPr lang="en-US" sz="4000" dirty="0">
                <a:latin typeface="Aharoni" pitchFamily="2" charset="-79"/>
                <a:cs typeface="Aharoni" pitchFamily="2" charset="-79"/>
              </a:rPr>
              <a:t>From,</a:t>
            </a:r>
          </a:p>
          <a:p>
            <a:pPr algn="ctr"/>
            <a:r>
              <a:rPr lang="en-US" sz="4000" dirty="0">
                <a:latin typeface="Aharoni" pitchFamily="2" charset="-79"/>
                <a:cs typeface="Aharoni" pitchFamily="2" charset="-79"/>
              </a:rPr>
              <a:t>The Tech Club! </a:t>
            </a:r>
            <a:r>
              <a:rPr lang="en-US" sz="4000" dirty="0">
                <a:latin typeface="Aharoni" pitchFamily="2" charset="-79"/>
                <a:cs typeface="Aharoni" pitchFamily="2" charset="-79"/>
                <a:sym typeface="Wingdings" pitchFamily="2" charset="2"/>
              </a:rPr>
              <a:t></a:t>
            </a:r>
            <a:endParaRPr lang="en-US" sz="4000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4268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abflags.com/_flags/flags-of-the-world/United%20States%20flag/United%20States%20flag-XXL-anim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904" y="0"/>
            <a:ext cx="9257904" cy="678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63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656" y="1720152"/>
            <a:ext cx="2057400" cy="5105400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13494" y="-65105"/>
            <a:ext cx="9144000" cy="1752600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043906" y="1702463"/>
            <a:ext cx="7086600" cy="5105400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090056" y="1731038"/>
            <a:ext cx="5002213" cy="5105400"/>
          </a:xfrm>
          <a:prstGeom prst="ellipse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09600" y="1676609"/>
            <a:ext cx="64225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B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E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L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L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W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O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O</a:t>
            </a:r>
          </a:p>
          <a:p>
            <a:r>
              <a:rPr lang="en-US" sz="4000" dirty="0">
                <a:solidFill>
                  <a:srgbClr val="FFFF00"/>
                </a:solidFill>
                <a:latin typeface="Showcard Gothic" pitchFamily="82" charset="0"/>
              </a:rPr>
              <a:t>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3206" y="58608"/>
            <a:ext cx="822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atin typeface="Bradley Hand ITC" pitchFamily="66" charset="0"/>
              </a:rPr>
              <a:t>    </a:t>
            </a:r>
            <a:r>
              <a:rPr lang="en-US" sz="6000" u="sng" dirty="0" smtClean="0">
                <a:solidFill>
                  <a:srgbClr val="0070C0"/>
                </a:solidFill>
                <a:latin typeface="Bauhaus 93" pitchFamily="82" charset="0"/>
              </a:rPr>
              <a:t>The  Bellwood  Buzz</a:t>
            </a:r>
            <a:endParaRPr lang="en-US" sz="6000" u="sng" dirty="0">
              <a:solidFill>
                <a:srgbClr val="0070C0"/>
              </a:solidFill>
              <a:latin typeface="Bauhaus 93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69" y="1702463"/>
            <a:ext cx="2084387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848600" y="2548616"/>
            <a:ext cx="76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A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N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T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I</a:t>
            </a:r>
          </a:p>
          <a:p>
            <a:r>
              <a:rPr lang="en-US" sz="4000" dirty="0">
                <a:solidFill>
                  <a:srgbClr val="FFFF00"/>
                </a:solidFill>
                <a:latin typeface="Showcard Gothic" pitchFamily="82" charset="0"/>
              </a:rPr>
              <a:t>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885" y="2704131"/>
            <a:ext cx="3868554" cy="315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48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381000"/>
            <a:ext cx="9144000" cy="7391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sz="6000" b="1" dirty="0" smtClean="0">
                <a:solidFill>
                  <a:srgbClr val="091FF1"/>
                </a:solidFill>
                <a:latin typeface="MV Boli" pitchFamily="2" charset="0"/>
                <a:ea typeface="Verdana" pitchFamily="34" charset="0"/>
                <a:cs typeface="MV Boli" pitchFamily="2" charset="0"/>
              </a:rPr>
              <a:t>Your Forecast First!</a:t>
            </a:r>
            <a:r>
              <a:rPr lang="en-US" sz="6000" b="1" dirty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6000" b="1" dirty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6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88890"/>
            <a:ext cx="2362200" cy="21817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04800"/>
            <a:ext cx="2561189" cy="21817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304800"/>
            <a:ext cx="2634220" cy="21817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343768"/>
            <a:ext cx="2368102" cy="2057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399" y="4378100"/>
            <a:ext cx="2561189" cy="20465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4495800"/>
            <a:ext cx="2601563" cy="192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62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656" y="1720152"/>
            <a:ext cx="2057400" cy="5105400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13494" y="-65105"/>
            <a:ext cx="9144000" cy="1752600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068285" y="1731038"/>
            <a:ext cx="7086600" cy="5105400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090056" y="1731038"/>
            <a:ext cx="5002213" cy="5105400"/>
          </a:xfrm>
          <a:prstGeom prst="ellipse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09600" y="1713460"/>
            <a:ext cx="64225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B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E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L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L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W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O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O</a:t>
            </a:r>
          </a:p>
          <a:p>
            <a:r>
              <a:rPr lang="en-US" sz="4000" dirty="0">
                <a:solidFill>
                  <a:srgbClr val="FFFF00"/>
                </a:solidFill>
                <a:latin typeface="Showcard Gothic" pitchFamily="82" charset="0"/>
              </a:rPr>
              <a:t>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3206" y="58608"/>
            <a:ext cx="822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atin typeface="Bradley Hand ITC" pitchFamily="66" charset="0"/>
              </a:rPr>
              <a:t>    </a:t>
            </a:r>
            <a:r>
              <a:rPr lang="en-US" sz="6000" u="sng" dirty="0" smtClean="0">
                <a:solidFill>
                  <a:srgbClr val="0070C0"/>
                </a:solidFill>
                <a:latin typeface="Bauhaus 93" pitchFamily="82" charset="0"/>
              </a:rPr>
              <a:t>The  Bellwood  Buzz</a:t>
            </a:r>
            <a:endParaRPr lang="en-US" sz="6000" u="sng" dirty="0">
              <a:solidFill>
                <a:srgbClr val="0070C0"/>
              </a:solidFill>
              <a:latin typeface="Bauhaus 93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69" y="1702463"/>
            <a:ext cx="2084387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848600" y="2548616"/>
            <a:ext cx="76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A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N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T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I</a:t>
            </a:r>
          </a:p>
          <a:p>
            <a:r>
              <a:rPr lang="en-US" sz="4000" dirty="0">
                <a:solidFill>
                  <a:srgbClr val="FFFF00"/>
                </a:solidFill>
                <a:latin typeface="Showcard Gothic" pitchFamily="82" charset="0"/>
              </a:rPr>
              <a:t>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885" y="2704131"/>
            <a:ext cx="3868554" cy="315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1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656" y="1720152"/>
            <a:ext cx="2057400" cy="5105400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13494" y="-65105"/>
            <a:ext cx="9144000" cy="1752600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068285" y="1731038"/>
            <a:ext cx="7086600" cy="5105400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090056" y="1731038"/>
            <a:ext cx="5002213" cy="5105400"/>
          </a:xfrm>
          <a:prstGeom prst="ellipse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09600" y="1713460"/>
            <a:ext cx="64225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B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E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L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L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W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O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O</a:t>
            </a:r>
          </a:p>
          <a:p>
            <a:r>
              <a:rPr lang="en-US" sz="4000" dirty="0">
                <a:solidFill>
                  <a:srgbClr val="FFFF00"/>
                </a:solidFill>
                <a:latin typeface="Showcard Gothic" pitchFamily="82" charset="0"/>
              </a:rPr>
              <a:t>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3206" y="58608"/>
            <a:ext cx="822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atin typeface="Bradley Hand ITC" pitchFamily="66" charset="0"/>
              </a:rPr>
              <a:t>    </a:t>
            </a:r>
            <a:r>
              <a:rPr lang="en-US" sz="6000" u="sng" dirty="0" smtClean="0">
                <a:solidFill>
                  <a:srgbClr val="0070C0"/>
                </a:solidFill>
                <a:latin typeface="Bauhaus 93" pitchFamily="82" charset="0"/>
              </a:rPr>
              <a:t>The  Bellwood  Buzz</a:t>
            </a:r>
            <a:endParaRPr lang="en-US" sz="6000" u="sng" dirty="0">
              <a:solidFill>
                <a:srgbClr val="0070C0"/>
              </a:solidFill>
              <a:latin typeface="Bauhaus 93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69" y="1702463"/>
            <a:ext cx="2084387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848600" y="2548616"/>
            <a:ext cx="76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A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N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T</a:t>
            </a:r>
          </a:p>
          <a:p>
            <a:r>
              <a:rPr lang="en-US" sz="4000" dirty="0" smtClean="0">
                <a:solidFill>
                  <a:srgbClr val="FFFF00"/>
                </a:solidFill>
                <a:latin typeface="Showcard Gothic" pitchFamily="82" charset="0"/>
              </a:rPr>
              <a:t>I</a:t>
            </a:r>
          </a:p>
          <a:p>
            <a:r>
              <a:rPr lang="en-US" sz="4000" dirty="0">
                <a:solidFill>
                  <a:srgbClr val="FFFF00"/>
                </a:solidFill>
                <a:latin typeface="Showcard Gothic" pitchFamily="82" charset="0"/>
              </a:rPr>
              <a:t>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23551" y="2548616"/>
            <a:ext cx="50239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FF00"/>
                </a:solidFill>
                <a:latin typeface="Ravie" pitchFamily="82" charset="0"/>
              </a:rPr>
              <a:t>Have a </a:t>
            </a:r>
          </a:p>
          <a:p>
            <a:pPr algn="ctr"/>
            <a:r>
              <a:rPr lang="en-US" sz="6600" b="1" dirty="0" smtClean="0">
                <a:solidFill>
                  <a:srgbClr val="FFFF00"/>
                </a:solidFill>
                <a:latin typeface="Ravie" pitchFamily="82" charset="0"/>
              </a:rPr>
              <a:t>great day! </a:t>
            </a:r>
          </a:p>
          <a:p>
            <a:pPr algn="ctr"/>
            <a:r>
              <a:rPr lang="en-US" sz="6600" b="1" dirty="0" smtClean="0">
                <a:solidFill>
                  <a:srgbClr val="FFFF00"/>
                </a:solidFill>
                <a:latin typeface="Ravie" pitchFamily="82" charset="0"/>
                <a:sym typeface="Wingdings" pitchFamily="2" charset="2"/>
              </a:rPr>
              <a:t></a:t>
            </a:r>
            <a:endParaRPr lang="en-US" sz="6600" b="1" dirty="0">
              <a:solidFill>
                <a:srgbClr val="FFFF00"/>
              </a:solidFill>
              <a:latin typeface="Ravi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8923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6" y="-18620"/>
            <a:ext cx="9144000" cy="6858000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7719">
            <a:off x="313393" y="259275"/>
            <a:ext cx="6001461" cy="21951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20681521">
            <a:off x="55409" y="2787828"/>
            <a:ext cx="4495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solidFill>
                  <a:srgbClr val="0070C0"/>
                </a:solidFill>
                <a:latin typeface="MV Boli" pitchFamily="2" charset="0"/>
                <a:cs typeface="MV Boli" pitchFamily="2" charset="0"/>
              </a:rPr>
              <a:t>BIGGER</a:t>
            </a:r>
            <a:endParaRPr lang="en-US" sz="8000" b="1" dirty="0">
              <a:solidFill>
                <a:srgbClr val="0070C0"/>
              </a:solidFill>
              <a:latin typeface="MV Boli" pitchFamily="2" charset="0"/>
              <a:cs typeface="MV Boli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0665237">
            <a:off x="1493472" y="4022144"/>
            <a:ext cx="22482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7030A0"/>
                </a:solidFill>
                <a:latin typeface="MV Boli" pitchFamily="2" charset="0"/>
                <a:cs typeface="MV Boli" pitchFamily="2" charset="0"/>
              </a:rPr>
              <a:t>AND</a:t>
            </a:r>
            <a:endParaRPr lang="en-US" sz="6600" dirty="0">
              <a:solidFill>
                <a:srgbClr val="7030A0"/>
              </a:solidFill>
              <a:latin typeface="MV Boli" pitchFamily="2" charset="0"/>
              <a:cs typeface="MV Boli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0638822">
            <a:off x="859286" y="4349870"/>
            <a:ext cx="88466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BETTER</a:t>
            </a:r>
            <a:r>
              <a:rPr lang="en-US" sz="6600" b="1" dirty="0" smtClean="0">
                <a:solidFill>
                  <a:srgbClr val="FF0066"/>
                </a:solidFill>
                <a:latin typeface="MV Boli" pitchFamily="2" charset="0"/>
                <a:cs typeface="MV Boli" pitchFamily="2" charset="0"/>
              </a:rPr>
              <a:t> </a:t>
            </a:r>
            <a:r>
              <a:rPr lang="en-US" sz="6600" dirty="0" smtClean="0">
                <a:solidFill>
                  <a:srgbClr val="FF0066"/>
                </a:solidFill>
                <a:latin typeface="MV Boli" pitchFamily="2" charset="0"/>
                <a:cs typeface="MV Boli" pitchFamily="2" charset="0"/>
              </a:rPr>
              <a:t>WITH </a:t>
            </a:r>
            <a:r>
              <a:rPr lang="en-US" sz="6600" dirty="0" smtClean="0">
                <a:latin typeface="MV Boli" pitchFamily="2" charset="0"/>
                <a:cs typeface="MV Boli" pitchFamily="2" charset="0"/>
              </a:rPr>
              <a:t>							</a:t>
            </a:r>
            <a:r>
              <a:rPr lang="en-US" sz="6600" b="1" dirty="0" smtClean="0">
                <a:solidFill>
                  <a:schemeClr val="bg2"/>
                </a:solidFill>
                <a:latin typeface="MV Boli" pitchFamily="2" charset="0"/>
                <a:cs typeface="MV Boli" pitchFamily="2" charset="0"/>
              </a:rPr>
              <a:t>C</a:t>
            </a:r>
            <a:r>
              <a:rPr lang="en-US" sz="6600" b="1" dirty="0" smtClean="0">
                <a:solidFill>
                  <a:srgbClr val="FF0066"/>
                </a:solidFill>
                <a:latin typeface="MV Boli" pitchFamily="2" charset="0"/>
                <a:cs typeface="MV Boli" pitchFamily="2" charset="0"/>
              </a:rPr>
              <a:t>O</a:t>
            </a:r>
            <a:r>
              <a:rPr lang="en-US" sz="6600" b="1" dirty="0" smtClean="0">
                <a:solidFill>
                  <a:srgbClr val="0070C0"/>
                </a:solidFill>
                <a:latin typeface="MV Boli" pitchFamily="2" charset="0"/>
                <a:cs typeface="MV Boli" pitchFamily="2" charset="0"/>
              </a:rPr>
              <a:t>L</a:t>
            </a:r>
            <a:r>
              <a:rPr lang="en-US" sz="6600" b="1" dirty="0" smtClean="0">
                <a:solidFill>
                  <a:srgbClr val="7030A0"/>
                </a:solidFill>
                <a:latin typeface="MV Boli" pitchFamily="2" charset="0"/>
                <a:cs typeface="MV Boli" pitchFamily="2" charset="0"/>
              </a:rPr>
              <a:t>O</a:t>
            </a:r>
            <a:r>
              <a:rPr lang="en-US" sz="6600" b="1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R</a:t>
            </a:r>
            <a:r>
              <a:rPr lang="en-US" sz="6600" b="1" dirty="0" smtClean="0">
                <a:solidFill>
                  <a:srgbClr val="FFFF00"/>
                </a:solidFill>
                <a:latin typeface="MV Boli" pitchFamily="2" charset="0"/>
                <a:cs typeface="MV Boli" pitchFamily="2" charset="0"/>
              </a:rPr>
              <a:t>!</a:t>
            </a:r>
            <a:r>
              <a:rPr lang="en-US" sz="6600" b="1" dirty="0" smtClean="0">
                <a:latin typeface="MV Boli" pitchFamily="2" charset="0"/>
                <a:cs typeface="MV Boli" pitchFamily="2" charset="0"/>
              </a:rPr>
              <a:t> </a:t>
            </a:r>
            <a:endParaRPr lang="en-US" sz="6600" b="1" dirty="0">
              <a:latin typeface="MV Boli" pitchFamily="2" charset="0"/>
              <a:cs typeface="MV Boli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691723">
            <a:off x="4259971" y="2849382"/>
            <a:ext cx="5053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MV Boli" pitchFamily="2" charset="0"/>
                <a:cs typeface="MV Boli" pitchFamily="2" charset="0"/>
              </a:rPr>
              <a:t>Year</a:t>
            </a:r>
            <a:r>
              <a:rPr lang="en-US" sz="3600" b="1" dirty="0" smtClean="0">
                <a:solidFill>
                  <a:srgbClr val="7030A0"/>
                </a:solidFill>
                <a:latin typeface="MV Boli" pitchFamily="2" charset="0"/>
                <a:cs typeface="MV Boli" pitchFamily="2" charset="0"/>
              </a:rPr>
              <a:t>books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MV Boli" pitchFamily="2" charset="0"/>
                <a:cs typeface="MV Boli" pitchFamily="2" charset="0"/>
              </a:rPr>
              <a:t> are </a:t>
            </a:r>
            <a:r>
              <a:rPr lang="en-US" sz="3600" b="1" dirty="0" smtClean="0">
                <a:solidFill>
                  <a:srgbClr val="7030A0"/>
                </a:solidFill>
                <a:latin typeface="MV Boli" pitchFamily="2" charset="0"/>
                <a:cs typeface="MV Boli" pitchFamily="2" charset="0"/>
              </a:rPr>
              <a:t>on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MV Boli" pitchFamily="2" charset="0"/>
                <a:cs typeface="MV Boli" pitchFamily="2" charset="0"/>
              </a:rPr>
              <a:t> sale </a:t>
            </a:r>
            <a:r>
              <a:rPr lang="en-US" sz="3600" b="1" dirty="0" smtClean="0">
                <a:solidFill>
                  <a:srgbClr val="7030A0"/>
                </a:solidFill>
                <a:latin typeface="MV Boli" pitchFamily="2" charset="0"/>
                <a:cs typeface="MV Boli" pitchFamily="2" charset="0"/>
              </a:rPr>
              <a:t>TODAY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MV Boli" pitchFamily="2" charset="0"/>
                <a:cs typeface="MV Boli" pitchFamily="2" charset="0"/>
              </a:rPr>
              <a:t>!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MV Boli" pitchFamily="2" charset="0"/>
              <a:cs typeface="MV Boli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42706" y="1248510"/>
            <a:ext cx="327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</a:rPr>
              <a:t>$30.00</a:t>
            </a:r>
            <a:endParaRPr lang="en-U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95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Users\student2138\AppData\Local\Microsoft\Windows\Temporary Internet Files\Content.IE5\6ZX8A8YL\MP90043314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814" y="0"/>
            <a:ext cx="9372600" cy="683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790826">
            <a:off x="-12738" y="2787323"/>
            <a:ext cx="3522581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Congratulations B-A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Jr. High Football Team!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536428">
            <a:off x="6300598" y="4168608"/>
            <a:ext cx="2781277" cy="1631216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With A Record Of</a:t>
            </a:r>
          </a:p>
          <a:p>
            <a:pPr algn="ctr"/>
            <a:r>
              <a:rPr lang="en-US" sz="7200" dirty="0" smtClean="0"/>
              <a:t>10-0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3539">
            <a:off x="5954255" y="506162"/>
            <a:ext cx="2998101" cy="2274679"/>
          </a:xfrm>
          <a:prstGeom prst="rect">
            <a:avLst/>
          </a:prstGeom>
        </p:spPr>
      </p:pic>
      <p:pic>
        <p:nvPicPr>
          <p:cNvPr id="1026" name="Picture 2" descr="X:\0_Ms. Forshey\Tech Club\B-A Sports Pics\Jr. High\DSC_18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4488">
            <a:off x="200355" y="436083"/>
            <a:ext cx="2727214" cy="194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X:\0_Ms. Forshey\Tech Club\B-A Sports Pics\Jr. High\DSC_176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9075">
            <a:off x="100293" y="4270958"/>
            <a:ext cx="2607921" cy="197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tudent1965\AppData\Local\Microsoft\Windows\Temporary Internet Files\Content.IE5\RBRXPYR0\MC900434726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04801"/>
            <a:ext cx="1280850" cy="128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student1965\AppData\Local\Microsoft\Windows\Temporary Internet Files\Content.IE5\WNG2IF92\MC900434727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760" y="391657"/>
            <a:ext cx="1107138" cy="110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04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t1.gstatic.com/images?q=tbn:ANd9GcQH9ezyd6yEhj9M7M7VQO81XcAyuWj7QM85uMflM8DBsj1USap8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58075">
            <a:off x="448019" y="492291"/>
            <a:ext cx="2432182" cy="2265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21937" y="319087"/>
            <a:ext cx="54946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2E73E2"/>
                </a:solidFill>
                <a:latin typeface="Andy" pitchFamily="66" charset="0"/>
              </a:rPr>
              <a:t>B-A Junior High Girls’ Basketball </a:t>
            </a:r>
            <a:endParaRPr lang="en-US" sz="5400" dirty="0">
              <a:solidFill>
                <a:srgbClr val="2E73E2"/>
              </a:solidFill>
              <a:latin typeface="Andy" pitchFamily="66" charset="0"/>
            </a:endParaRPr>
          </a:p>
        </p:txBody>
      </p:sp>
      <p:sp>
        <p:nvSpPr>
          <p:cNvPr id="3" name="AutoShape 2" descr="data:image/jpg;base64,/9j/4AAQSkZJRgABAQAAAQABAAD/2wBDAAkGBwgHBgkIBwgKCgkLDRYPDQwMDRsUFRAWIB0iIiAdHx8kKDQsJCYxJx8fLT0tMTU3Ojo6Iys/RD84QzQ5Ojf/2wBDAQoKCg0MDRoPDxo3JR8lNzc3Nzc3Nzc3Nzc3Nzc3Nzc3Nzc3Nzc3Nzc3Nzc3Nzc3Nzc3Nzc3Nzc3Nzc3Nzc3Nzf/wAARCACGAMIDASIAAhEBAxEB/8QAGwABAQEBAQADAAAAAAAAAAAAAAYHAQUCAwT/xAAuEAEAAAMECQUAAgMAAAAAAAAAAQIFAwQHVgYRFRdRdZGV0TI2N7GyEiEnQWH/xAAaAQEAAwEBAQAAAAAAAAAAAAAAAwQGBwUB/8QAKxEBAAEBBQUJAQEAAAAAAAAAAAEDAgUTFpEGEVFSUwQxMjRBcoHB0RIh/9oADAMBAAIRAxEAPwDTtNtJpdFaTZ3+a52l8/nby2MtlZzQhGMZv6hq1/8AU/vArmQ6z1lfPGb25cOZ3f8ASklhD+MHh3xe1q7/AOP5s79+9JTpxbTG8CuZDrPWU3gVzIdZ6yqjVDgaocHh5sq9KNUuBHFL7wK5kOs9ZTeBXMh1nrKqNUOBqhwM21elGpgRxS+8CuZDrPWU3gVzIdZ6yqjVDgaocDNtXpRqYEcUvvArmQ6z1lN4FcyHWesqo1Q4GqHAzZV6UamBHFL7wK5kOs9ZTeBXMh1nrKqNUOBqhwM21elGpgRxS+8CuZDrPWU3gVzIdZ6yqjVDgaocDNlXpRqYEcUvvArmQ6z1lN4FcyHWesqo1Q4GqHAzZV6UamBHFL7wK5kOs9ZTeBXMh1nrKqNUOBqhwM21elGpgRxS+8CuZDrPWU3gVzIdZ6yqjVDgaocDNtXpRqYEcUvvArmQ6z1lN4FcyHWesqo1Q4GqHAzZV6UamBHFL7wK5kOs9ZXoaJ6bWtfrd5pN6ot6pt4u9jC1mheJoa4wjHVD+oPY1Q4JTR6H+W6zy2x+4vUum+7fb6007ViI3RvR1Kf8RvaKA0qJAYze3LhzO7/pSy+mCaxm9uXDmd3/AEpZfTBitre+l8/SxQ9XQGNWQAAAAAAAAAAAAAAAAABJ6PfLlZ5bY/cVYk9Hvlys8tsfuLTbK+cte38QV/C0UB0FWQGM3ty4czu/6UsvpgmsZvblw5nd/wBKWX0wYra3vpfP0noeroDGrIAAAAAAAAAAAAAAAAAAk9Hvlys8tsfuKsSej3y5WeW2P3FptlfOWvb+IK/haKA6CrIDGb25cOZ3f9KWX0wTWM3ty4czu/6UsvpgxW1vfS+fpPQ9XQGNWQAAAAAAAAAAAAAAAAABJ6PfLlZ5bY/cVYk9Hvlys8tsfuLTbK+cte38QV/C0UB0FWQGM3ty4czu/wClLL6YJrGb25cOZ3f9KWX0wYra3vpfP0noeroDGrIAAAAAAAAAAAAAAAAAAk9Hvlys8tsfuKsSej3y5WeW2P3FptlfOWvb+IK/haKA6CrIDGb25cOZ3f8ASll9ME1jN7cuHM7v+lLL6YMVtb30vn6T0PV0BjVkAAAAAAAAAAAAAAAAAASej3y5WeW2P3FWJPR75crPLbH7i02yvnLXt/EFfwtFAdBVkBjN7cuHM7v+lLL6YJrGb25cOZ3f9KWX0wYra3vpfP0noeroDGrIAAAAAAAAAAAAAAAAAAk9Hvlys8tsfuKsSej3y5WeW2P3FptlfOWvb+IK/haKA6CrIDGb25cOZ3f9KWX0weJirSqnV9HbvZUe6Rvd5sr5ZW0LKE8JdcJY64/3GLxNt4gwjqhoLZdwk8s1f92do7dhzRiP83+u5LStxZ371uInbeIWRbPuEnk23iFkWz7hJ5ZzLV4csawlx7C2ETtvELItn3CTybbxCyLZ9wk8mWrw5Y1gx7C2ETtvELItn3CTybbxCyLZ9wk8mWrw5Y1gx7C2ETtvELItn3CTybbxCyLZ9wk8mWrw5Y1gx7C2ETtvELItn3CTybbxCyLZ9wk8mWrw5Y1gx7C2ETtvELItn3CTybbxCyLZ9wk8mWrw5Y1gx7C2ETtvELItn3CTybbxCyLZ9wk8mWrw5Y1gx7C2ETtvELItn3CTybbxCyLZ9wk8mWrw5Y1gx7C2ETtvELItn3CTybbxCyLZ9wk8mWrw5Y1gx7C2ETtvELItn3CTybbxCyLZ9wk8mWrw5Y1gx7C2Sej3y5WeW2P3F+XbeIWRbPuEnl9+gtx0jtdNqjWq/RoU2S3ucllJLLby2kIxljH/AHCL27hujtXY+0TUrRERu4o6tSzajdDSAGr/AKhAAAAAAAAAAAAAAAAAAAAAAAAAAPo//9k="/>
          <p:cNvSpPr>
            <a:spLocks noChangeAspect="1" noChangeArrowheads="1"/>
          </p:cNvSpPr>
          <p:nvPr/>
        </p:nvSpPr>
        <p:spPr bwMode="auto">
          <a:xfrm>
            <a:off x="63500" y="-566738"/>
            <a:ext cx="1676400" cy="116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BDAAkGBwgHBgkIBwgKCgkLDRYPDQwMDRsUFRAWIB0iIiAdHx8kKDQsJCYxJx8fLT0tMTU3Ojo6Iys/RD84QzQ5Ojf/2wBDAQoKCg0MDRoPDxo3JR8lNzc3Nzc3Nzc3Nzc3Nzc3Nzc3Nzc3Nzc3Nzc3Nzc3Nzc3Nzc3Nzc3Nzc3Nzc3Nzc3Nzf/wAARCACGAMIDASIAAhEBAxEB/8QAGwABAQEBAQADAAAAAAAAAAAAAAYHAQUCAwT/xAAuEAEAAAMECQUAAgMAAAAAAAAAAQIFAwQHVgYRFRdRdZGV0TI2N7GyEiEnQWH/xAAaAQEAAwEBAQAAAAAAAAAAAAAAAwQGBwUB/8QAKxEBAAEBBQUJAQEAAAAAAAAAAAEDAgUTFpEGEVFSUwQxMjRBcoHB0RIh/9oADAMBAAIRAxEAPwDTtNtJpdFaTZ3+a52l8/nby2MtlZzQhGMZv6hq1/8AU/vArmQ6z1lfPGb25cOZ3f8ASklhD+MHh3xe1q7/AOP5s79+9JTpxbTG8CuZDrPWU3gVzIdZ6yqjVDgaocHh5sq9KNUuBHFL7wK5kOs9ZTeBXMh1nrKqNUOBqhwM21elGpgRxS+8CuZDrPWU3gVzIdZ6yqjVDgaocDNtXpRqYEcUvvArmQ6z1lN4FcyHWesqo1Q4GqHAzZV6UamBHFL7wK5kOs9ZTeBXMh1nrKqNUOBqhwM21elGpgRxS+8CuZDrPWU3gVzIdZ6yqjVDgaocDNlXpRqYEcUvvArmQ6z1lN4FcyHWesqo1Q4GqHAzZV6UamBHFL7wK5kOs9ZTeBXMh1nrKqNUOBqhwM21elGpgRxS+8CuZDrPWU3gVzIdZ6yqjVDgaocDNtXpRqYEcUvvArmQ6z1lN4FcyHWesqo1Q4GqHAzZV6UamBHFL7wK5kOs9ZXoaJ6bWtfrd5pN6ot6pt4u9jC1mheJoa4wjHVD+oPY1Q4JTR6H+W6zy2x+4vUum+7fb6007ViI3RvR1Kf8RvaKA0qJAYze3LhzO7/pSy+mCaxm9uXDmd3/AEpZfTBitre+l8/SxQ9XQGNWQAAAAAAAAAAAAAAAAABJ6PfLlZ5bY/cVYk9Hvlys8tsfuLTbK+cte38QV/C0UB0FWQGM3ty4czu/6UsvpgmsZvblw5nd/wBKWX0wYra3vpfP0noeroDGrIAAAAAAAAAAAAAAAAAAk9Hvlys8tsfuKsSej3y5WeW2P3FptlfOWvb+IK/haKA6CrIDGb25cOZ3f9KWX0wTWM3ty4czu/6UsvpgxW1vfS+fpPQ9XQGNWQAAAAAAAAAAAAAAAAABJ6PfLlZ5bY/cVYk9Hvlys8tsfuLTbK+cte38QV/C0UB0FWQGM3ty4czu/wClLL6YJrGb25cOZ3f9KWX0wYra3vpfP0noeroDGrIAAAAAAAAAAAAAAAAAAk9Hvlys8tsfuKsSej3y5WeW2P3FptlfOWvb+IK/haKA6CrIDGb25cOZ3f8ASll9ME1jN7cuHM7v+lLL6YMVtb30vn6T0PV0BjVkAAAAAAAAAAAAAAAAAASej3y5WeW2P3FWJPR75crPLbH7i02yvnLXt/EFfwtFAdBVkBjN7cuHM7v+lLL6YJrGb25cOZ3f9KWX0wYra3vpfP0noeroDGrIAAAAAAAAAAAAAAAAAAk9Hvlys8tsfuKsSej3y5WeW2P3FptlfOWvb+IK/haKA6CrIDGb25cOZ3f9KWX0weJirSqnV9HbvZUe6Rvd5sr5ZW0LKE8JdcJY64/3GLxNt4gwjqhoLZdwk8s1f92do7dhzRiP83+u5LStxZ371uInbeIWRbPuEnk23iFkWz7hJ5ZzLV4csawlx7C2ETtvELItn3CTybbxCyLZ9wk8mWrw5Y1gx7C2ETtvELItn3CTybbxCyLZ9wk8mWrw5Y1gx7C2ETtvELItn3CTybbxCyLZ9wk8mWrw5Y1gx7C2ETtvELItn3CTybbxCyLZ9wk8mWrw5Y1gx7C2ETtvELItn3CTybbxCyLZ9wk8mWrw5Y1gx7C2ETtvELItn3CTybbxCyLZ9wk8mWrw5Y1gx7C2ETtvELItn3CTybbxCyLZ9wk8mWrw5Y1gx7C2ETtvELItn3CTybbxCyLZ9wk8mWrw5Y1gx7C2ETtvELItn3CTybbxCyLZ9wk8mWrw5Y1gx7C2Sej3y5WeW2P3F+XbeIWRbPuEnl9+gtx0jtdNqjWq/RoU2S3ucllJLLby2kIxljH/AHCL27hujtXY+0TUrRERu4o6tSzajdDSAGr/AKhAAAAAAAAAAAAAAAAAAAAAAAAAAPo//9k="/>
          <p:cNvSpPr>
            <a:spLocks noChangeAspect="1" noChangeArrowheads="1"/>
          </p:cNvSpPr>
          <p:nvPr/>
        </p:nvSpPr>
        <p:spPr bwMode="auto">
          <a:xfrm>
            <a:off x="215900" y="-414338"/>
            <a:ext cx="1676400" cy="116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data:image/jpg;base64,/9j/4AAQSkZJRgABAQAAAQABAAD/2wBDAAkGBwgHBgkIBwgKCgkLDRYPDQwMDRsUFRAWIB0iIiAdHx8kKDQsJCYxJx8fLT0tMTU3Ojo6Iys/RD84QzQ5Ojf/2wBDAQoKCg0MDRoPDxo3JR8lNzc3Nzc3Nzc3Nzc3Nzc3Nzc3Nzc3Nzc3Nzc3Nzc3Nzc3Nzc3Nzc3Nzc3Nzc3Nzc3Nzf/wAARCACGAMIDASIAAhEBAxEB/8QAGwABAQEBAQADAAAAAAAAAAAAAAYHAQUCAwT/xAAuEAEAAAMECQUAAgMAAAAAAAAAAQIFAwQHVgYRFRdRdZGV0TI2N7GyEiEnQWH/xAAaAQEAAwEBAQAAAAAAAAAAAAAAAwQGBwUB/8QAKxEBAAEBBQUJAQEAAAAAAAAAAAEDAgUTFpEGEVFSUwQxMjRBcoHB0RIh/9oADAMBAAIRAxEAPwDTtNtJpdFaTZ3+a52l8/nby2MtlZzQhGMZv6hq1/8AU/vArmQ6z1lfPGb25cOZ3f8ASklhD+MHh3xe1q7/AOP5s79+9JTpxbTG8CuZDrPWU3gVzIdZ6yqjVDgaocHh5sq9KNUuBHFL7wK5kOs9ZTeBXMh1nrKqNUOBqhwM21elGpgRxS+8CuZDrPWU3gVzIdZ6yqjVDgaocDNtXpRqYEcUvvArmQ6z1lN4FcyHWesqo1Q4GqHAzZV6UamBHFL7wK5kOs9ZTeBXMh1nrKqNUOBqhwM21elGpgRxS+8CuZDrPWU3gVzIdZ6yqjVDgaocDNlXpRqYEcUvvArmQ6z1lN4FcyHWesqo1Q4GqHAzZV6UamBHFL7wK5kOs9ZTeBXMh1nrKqNUOBqhwM21elGpgRxS+8CuZDrPWU3gVzIdZ6yqjVDgaocDNtXpRqYEcUvvArmQ6z1lN4FcyHWesqo1Q4GqHAzZV6UamBHFL7wK5kOs9ZXoaJ6bWtfrd5pN6ot6pt4u9jC1mheJoa4wjHVD+oPY1Q4JTR6H+W6zy2x+4vUum+7fb6007ViI3RvR1Kf8RvaKA0qJAYze3LhzO7/pSy+mCaxm9uXDmd3/AEpZfTBitre+l8/SxQ9XQGNWQAAAAAAAAAAAAAAAAABJ6PfLlZ5bY/cVYk9Hvlys8tsfuLTbK+cte38QV/C0UB0FWQGM3ty4czu/6UsvpgmsZvblw5nd/wBKWX0wYra3vpfP0noeroDGrIAAAAAAAAAAAAAAAAAAk9Hvlys8tsfuKsSej3y5WeW2P3FptlfOWvb+IK/haKA6CrIDGb25cOZ3f9KWX0wTWM3ty4czu/6UsvpgxW1vfS+fpPQ9XQGNWQAAAAAAAAAAAAAAAAABJ6PfLlZ5bY/cVYk9Hvlys8tsfuLTbK+cte38QV/C0UB0FWQGM3ty4czu/wClLL6YJrGb25cOZ3f9KWX0wYra3vpfP0noeroDGrIAAAAAAAAAAAAAAAAAAk9Hvlys8tsfuKsSej3y5WeW2P3FptlfOWvb+IK/haKA6CrIDGb25cOZ3f8ASll9ME1jN7cuHM7v+lLL6YMVtb30vn6T0PV0BjVkAAAAAAAAAAAAAAAAAASej3y5WeW2P3FWJPR75crPLbH7i02yvnLXt/EFfwtFAdBVkBjN7cuHM7v+lLL6YJrGb25cOZ3f9KWX0wYra3vpfP0noeroDGrIAAAAAAAAAAAAAAAAAAk9Hvlys8tsfuKsSej3y5WeW2P3FptlfOWvb+IK/haKA6CrIDGb25cOZ3f9KWX0weJirSqnV9HbvZUe6Rvd5sr5ZW0LKE8JdcJY64/3GLxNt4gwjqhoLZdwk8s1f92do7dhzRiP83+u5LStxZ371uInbeIWRbPuEnk23iFkWz7hJ5ZzLV4csawlx7C2ETtvELItn3CTybbxCyLZ9wk8mWrw5Y1gx7C2ETtvELItn3CTybbxCyLZ9wk8mWrw5Y1gx7C2ETtvELItn3CTybbxCyLZ9wk8mWrw5Y1gx7C2ETtvELItn3CTybbxCyLZ9wk8mWrw5Y1gx7C2ETtvELItn3CTybbxCyLZ9wk8mWrw5Y1gx7C2ETtvELItn3CTybbxCyLZ9wk8mWrw5Y1gx7C2ETtvELItn3CTybbxCyLZ9wk8mWrw5Y1gx7C2ETtvELItn3CTybbxCyLZ9wk8mWrw5Y1gx7C2ETtvELItn3CTybbxCyLZ9wk8mWrw5Y1gx7C2Sej3y5WeW2P3F+XbeIWRbPuEnl9+gtx0jtdNqjWq/RoU2S3ucllJLLby2kIxljH/AHCL27hujtXY+0TUrRERu4o6tSzajdDSAGr/AKhAAAAAAAAAAAAAAAAAAAAAAAAAAPo//9k="/>
          <p:cNvSpPr>
            <a:spLocks noChangeAspect="1" noChangeArrowheads="1"/>
          </p:cNvSpPr>
          <p:nvPr/>
        </p:nvSpPr>
        <p:spPr bwMode="auto">
          <a:xfrm>
            <a:off x="368300" y="-261938"/>
            <a:ext cx="1676400" cy="116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8868">
            <a:off x="7955279" y="284077"/>
            <a:ext cx="922685" cy="878556"/>
          </a:xfrm>
          <a:prstGeom prst="rect">
            <a:avLst/>
          </a:prstGeom>
        </p:spPr>
      </p:pic>
      <p:pic>
        <p:nvPicPr>
          <p:cNvPr id="1034" name="Picture 10" descr="soft edge yellow sta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6814">
            <a:off x="606831" y="3759028"/>
            <a:ext cx="2373547" cy="225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113693" y="4876800"/>
            <a:ext cx="54946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2E73E2"/>
                </a:solidFill>
                <a:latin typeface="Andy" pitchFamily="66" charset="0"/>
              </a:rPr>
              <a:t>Let’s go!</a:t>
            </a:r>
          </a:p>
          <a:p>
            <a:pPr algn="ctr"/>
            <a:r>
              <a:rPr lang="en-US" sz="5400" dirty="0" smtClean="0">
                <a:solidFill>
                  <a:srgbClr val="2E73E2"/>
                </a:solidFill>
                <a:latin typeface="Andy" pitchFamily="66" charset="0"/>
              </a:rPr>
              <a:t>Lady Blue Devils </a:t>
            </a:r>
            <a:r>
              <a:rPr lang="en-US" sz="5400" dirty="0" smtClean="0">
                <a:solidFill>
                  <a:srgbClr val="2E73E2"/>
                </a:solidFill>
                <a:latin typeface="Andy" pitchFamily="66" charset="0"/>
                <a:sym typeface="Wingdings" pitchFamily="2" charset="2"/>
              </a:rPr>
              <a:t></a:t>
            </a:r>
            <a:endParaRPr lang="en-US" sz="5400" dirty="0">
              <a:solidFill>
                <a:srgbClr val="2E73E2"/>
              </a:solidFill>
              <a:latin typeface="Andy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194" y="1905000"/>
            <a:ext cx="4585406" cy="300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8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165</Words>
  <Application>Microsoft Office PowerPoint</Application>
  <PresentationFormat>On-screen Show (4:3)</PresentationFormat>
  <Paragraphs>79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Bellwood-Antis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Kermit P. Foor IV</dc:creator>
  <cp:lastModifiedBy>jlf</cp:lastModifiedBy>
  <cp:revision>150</cp:revision>
  <cp:lastPrinted>2011-09-06T15:58:15Z</cp:lastPrinted>
  <dcterms:created xsi:type="dcterms:W3CDTF">2011-09-01T15:42:01Z</dcterms:created>
  <dcterms:modified xsi:type="dcterms:W3CDTF">2011-11-29T17:10:36Z</dcterms:modified>
</cp:coreProperties>
</file>